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56" r:id="rId2"/>
    <p:sldId id="258" r:id="rId3"/>
    <p:sldId id="262" r:id="rId4"/>
    <p:sldId id="257" r:id="rId5"/>
    <p:sldId id="261" r:id="rId6"/>
    <p:sldId id="264" r:id="rId7"/>
    <p:sldId id="265" r:id="rId8"/>
    <p:sldId id="266" r:id="rId9"/>
    <p:sldId id="267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212"/>
    <a:srgbClr val="212121"/>
    <a:srgbClr val="DF2985"/>
    <a:srgbClr val="1ABCE2"/>
    <a:srgbClr val="FFFA8F"/>
    <a:srgbClr val="71FE50"/>
    <a:srgbClr val="1D1D1D"/>
    <a:srgbClr val="2E1A3C"/>
    <a:srgbClr val="19FFA2"/>
    <a:srgbClr val="E6DF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30" autoAdjust="0"/>
    <p:restoredTop sz="94660"/>
  </p:normalViewPr>
  <p:slideViewPr>
    <p:cSldViewPr>
      <p:cViewPr varScale="1">
        <p:scale>
          <a:sx n="70" d="100"/>
          <a:sy n="70" d="100"/>
        </p:scale>
        <p:origin x="1556" y="5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5B315E-6665-466F-9E2E-7848E0021778}" type="datetimeFigureOut">
              <a:rPr lang="ko-KR" altLang="en-US" smtClean="0"/>
              <a:t>2018-05-19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52357-44BE-4A30-8918-E73226DF8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655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509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755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843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692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2930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509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324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십자형 60"/>
          <p:cNvSpPr>
            <a:spLocks noChangeAspect="1"/>
          </p:cNvSpPr>
          <p:nvPr userDrawn="1"/>
        </p:nvSpPr>
        <p:spPr>
          <a:xfrm>
            <a:off x="3202051" y="2061000"/>
            <a:ext cx="2739898" cy="2751950"/>
          </a:xfrm>
          <a:prstGeom prst="plus">
            <a:avLst>
              <a:gd name="adj" fmla="val 2922"/>
            </a:avLst>
          </a:prstGeom>
          <a:noFill/>
          <a:ln w="47625" cap="sq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14724" y="1990641"/>
            <a:ext cx="2120997" cy="724314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14724" y="4148999"/>
            <a:ext cx="2120997" cy="72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7" name="십자형 6"/>
          <p:cNvSpPr>
            <a:spLocks noChangeAspect="1"/>
          </p:cNvSpPr>
          <p:nvPr userDrawn="1"/>
        </p:nvSpPr>
        <p:spPr>
          <a:xfrm>
            <a:off x="2068702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십자형 7"/>
          <p:cNvSpPr>
            <a:spLocks noChangeAspect="1"/>
          </p:cNvSpPr>
          <p:nvPr userDrawn="1"/>
        </p:nvSpPr>
        <p:spPr>
          <a:xfrm>
            <a:off x="278849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십자형 8"/>
          <p:cNvSpPr>
            <a:spLocks noChangeAspect="1"/>
          </p:cNvSpPr>
          <p:nvPr userDrawn="1"/>
        </p:nvSpPr>
        <p:spPr>
          <a:xfrm>
            <a:off x="3508286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>
            <a:spLocks noChangeAspect="1"/>
          </p:cNvSpPr>
          <p:nvPr userDrawn="1"/>
        </p:nvSpPr>
        <p:spPr>
          <a:xfrm>
            <a:off x="4228077" y="157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1" name="십자형 10"/>
          <p:cNvSpPr>
            <a:spLocks noChangeAspect="1"/>
          </p:cNvSpPr>
          <p:nvPr userDrawn="1"/>
        </p:nvSpPr>
        <p:spPr>
          <a:xfrm>
            <a:off x="4947870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십자형 11"/>
          <p:cNvSpPr>
            <a:spLocks noChangeAspect="1"/>
          </p:cNvSpPr>
          <p:nvPr userDrawn="1"/>
        </p:nvSpPr>
        <p:spPr>
          <a:xfrm>
            <a:off x="5667661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십자형 12"/>
          <p:cNvSpPr>
            <a:spLocks noChangeAspect="1"/>
          </p:cNvSpPr>
          <p:nvPr userDrawn="1"/>
        </p:nvSpPr>
        <p:spPr>
          <a:xfrm>
            <a:off x="638745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십자형 13"/>
          <p:cNvSpPr>
            <a:spLocks noChangeAspect="1"/>
          </p:cNvSpPr>
          <p:nvPr userDrawn="1"/>
        </p:nvSpPr>
        <p:spPr>
          <a:xfrm>
            <a:off x="7107246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십자형 14"/>
          <p:cNvSpPr>
            <a:spLocks noChangeAspect="1"/>
          </p:cNvSpPr>
          <p:nvPr userDrawn="1"/>
        </p:nvSpPr>
        <p:spPr>
          <a:xfrm>
            <a:off x="2068702" y="229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/>
          <p:cNvSpPr>
            <a:spLocks noChangeAspect="1"/>
          </p:cNvSpPr>
          <p:nvPr userDrawn="1"/>
        </p:nvSpPr>
        <p:spPr>
          <a:xfrm>
            <a:off x="2788494" y="2293701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십자형 16"/>
          <p:cNvSpPr>
            <a:spLocks noChangeAspect="1"/>
          </p:cNvSpPr>
          <p:nvPr userDrawn="1"/>
        </p:nvSpPr>
        <p:spPr>
          <a:xfrm>
            <a:off x="6387454" y="229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8" name="십자형 17"/>
          <p:cNvSpPr>
            <a:spLocks noChangeAspect="1"/>
          </p:cNvSpPr>
          <p:nvPr userDrawn="1"/>
        </p:nvSpPr>
        <p:spPr>
          <a:xfrm>
            <a:off x="7107246" y="229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십자형 18"/>
          <p:cNvSpPr>
            <a:spLocks noChangeAspect="1"/>
          </p:cNvSpPr>
          <p:nvPr userDrawn="1"/>
        </p:nvSpPr>
        <p:spPr>
          <a:xfrm>
            <a:off x="2068702" y="301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십자형 19"/>
          <p:cNvSpPr>
            <a:spLocks noChangeAspect="1"/>
          </p:cNvSpPr>
          <p:nvPr userDrawn="1"/>
        </p:nvSpPr>
        <p:spPr>
          <a:xfrm>
            <a:off x="2788494" y="301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십자형 20"/>
          <p:cNvSpPr>
            <a:spLocks noChangeAspect="1"/>
          </p:cNvSpPr>
          <p:nvPr userDrawn="1"/>
        </p:nvSpPr>
        <p:spPr>
          <a:xfrm>
            <a:off x="6387454" y="301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2" name="십자형 21"/>
          <p:cNvSpPr>
            <a:spLocks noChangeAspect="1"/>
          </p:cNvSpPr>
          <p:nvPr userDrawn="1"/>
        </p:nvSpPr>
        <p:spPr>
          <a:xfrm>
            <a:off x="7107246" y="301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3" name="십자형 22"/>
          <p:cNvSpPr>
            <a:spLocks noChangeAspect="1"/>
          </p:cNvSpPr>
          <p:nvPr userDrawn="1"/>
        </p:nvSpPr>
        <p:spPr>
          <a:xfrm>
            <a:off x="2068702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십자형 23"/>
          <p:cNvSpPr>
            <a:spLocks noChangeAspect="1"/>
          </p:cNvSpPr>
          <p:nvPr userDrawn="1"/>
        </p:nvSpPr>
        <p:spPr>
          <a:xfrm>
            <a:off x="2788494" y="373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6387454" y="373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십자형 25"/>
          <p:cNvSpPr>
            <a:spLocks noChangeAspect="1"/>
          </p:cNvSpPr>
          <p:nvPr userDrawn="1"/>
        </p:nvSpPr>
        <p:spPr>
          <a:xfrm>
            <a:off x="7107246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십자형 26"/>
          <p:cNvSpPr>
            <a:spLocks noChangeAspect="1"/>
          </p:cNvSpPr>
          <p:nvPr userDrawn="1"/>
        </p:nvSpPr>
        <p:spPr>
          <a:xfrm>
            <a:off x="2068702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2788494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508286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228077" y="5173699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1" name="십자형 30"/>
          <p:cNvSpPr>
            <a:spLocks noChangeAspect="1"/>
          </p:cNvSpPr>
          <p:nvPr userDrawn="1"/>
        </p:nvSpPr>
        <p:spPr>
          <a:xfrm>
            <a:off x="4947870" y="5173699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2" name="십자형 31"/>
          <p:cNvSpPr>
            <a:spLocks noChangeAspect="1"/>
          </p:cNvSpPr>
          <p:nvPr userDrawn="1"/>
        </p:nvSpPr>
        <p:spPr>
          <a:xfrm>
            <a:off x="5667661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십자형 32"/>
          <p:cNvSpPr>
            <a:spLocks noChangeAspect="1"/>
          </p:cNvSpPr>
          <p:nvPr userDrawn="1"/>
        </p:nvSpPr>
        <p:spPr>
          <a:xfrm>
            <a:off x="6387454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십자형 33"/>
          <p:cNvSpPr>
            <a:spLocks noChangeAspect="1"/>
          </p:cNvSpPr>
          <p:nvPr userDrawn="1"/>
        </p:nvSpPr>
        <p:spPr>
          <a:xfrm>
            <a:off x="7107246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십자형 34"/>
          <p:cNvSpPr>
            <a:spLocks noChangeAspect="1"/>
          </p:cNvSpPr>
          <p:nvPr userDrawn="1"/>
        </p:nvSpPr>
        <p:spPr>
          <a:xfrm>
            <a:off x="2068702" y="445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2788494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7" name="십자형 36"/>
          <p:cNvSpPr>
            <a:spLocks noChangeAspect="1"/>
          </p:cNvSpPr>
          <p:nvPr userDrawn="1"/>
        </p:nvSpPr>
        <p:spPr>
          <a:xfrm>
            <a:off x="6387454" y="445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8" name="십자형 37"/>
          <p:cNvSpPr>
            <a:spLocks noChangeAspect="1"/>
          </p:cNvSpPr>
          <p:nvPr userDrawn="1"/>
        </p:nvSpPr>
        <p:spPr>
          <a:xfrm>
            <a:off x="7107246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9" name="십자형 38"/>
          <p:cNvSpPr>
            <a:spLocks noChangeAspect="1"/>
          </p:cNvSpPr>
          <p:nvPr userDrawn="1"/>
        </p:nvSpPr>
        <p:spPr>
          <a:xfrm>
            <a:off x="2788494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십자형 39"/>
          <p:cNvSpPr>
            <a:spLocks noChangeAspect="1"/>
          </p:cNvSpPr>
          <p:nvPr userDrawn="1"/>
        </p:nvSpPr>
        <p:spPr>
          <a:xfrm>
            <a:off x="3508286" y="85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십자형 40"/>
          <p:cNvSpPr>
            <a:spLocks noChangeAspect="1"/>
          </p:cNvSpPr>
          <p:nvPr userDrawn="1"/>
        </p:nvSpPr>
        <p:spPr>
          <a:xfrm>
            <a:off x="4228077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2" name="십자형 41"/>
          <p:cNvSpPr>
            <a:spLocks noChangeAspect="1"/>
          </p:cNvSpPr>
          <p:nvPr userDrawn="1"/>
        </p:nvSpPr>
        <p:spPr>
          <a:xfrm>
            <a:off x="4947870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십자형 42"/>
          <p:cNvSpPr>
            <a:spLocks noChangeAspect="1"/>
          </p:cNvSpPr>
          <p:nvPr userDrawn="1"/>
        </p:nvSpPr>
        <p:spPr>
          <a:xfrm>
            <a:off x="5667661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>
              <a:noFill/>
            </a:endParaRPr>
          </a:p>
        </p:txBody>
      </p:sp>
      <p:sp>
        <p:nvSpPr>
          <p:cNvPr id="44" name="십자형 43"/>
          <p:cNvSpPr>
            <a:spLocks noChangeAspect="1"/>
          </p:cNvSpPr>
          <p:nvPr userDrawn="1"/>
        </p:nvSpPr>
        <p:spPr>
          <a:xfrm>
            <a:off x="6387454" y="85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십자형 44"/>
          <p:cNvSpPr>
            <a:spLocks noChangeAspect="1"/>
          </p:cNvSpPr>
          <p:nvPr userDrawn="1"/>
        </p:nvSpPr>
        <p:spPr>
          <a:xfrm>
            <a:off x="7107246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6" name="십자형 45"/>
          <p:cNvSpPr>
            <a:spLocks noChangeAspect="1"/>
          </p:cNvSpPr>
          <p:nvPr userDrawn="1"/>
        </p:nvSpPr>
        <p:spPr>
          <a:xfrm>
            <a:off x="2068702" y="589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7" name="십자형 46"/>
          <p:cNvSpPr>
            <a:spLocks noChangeAspect="1"/>
          </p:cNvSpPr>
          <p:nvPr userDrawn="1"/>
        </p:nvSpPr>
        <p:spPr>
          <a:xfrm>
            <a:off x="2788493" y="589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십자형 47"/>
          <p:cNvSpPr>
            <a:spLocks noChangeAspect="1"/>
          </p:cNvSpPr>
          <p:nvPr userDrawn="1"/>
        </p:nvSpPr>
        <p:spPr>
          <a:xfrm>
            <a:off x="3508285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49" name="십자형 48"/>
          <p:cNvSpPr>
            <a:spLocks noChangeAspect="1"/>
          </p:cNvSpPr>
          <p:nvPr userDrawn="1"/>
        </p:nvSpPr>
        <p:spPr>
          <a:xfrm>
            <a:off x="4228077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0" name="십자형 49"/>
          <p:cNvSpPr>
            <a:spLocks noChangeAspect="1"/>
          </p:cNvSpPr>
          <p:nvPr userDrawn="1"/>
        </p:nvSpPr>
        <p:spPr>
          <a:xfrm>
            <a:off x="4947870" y="5893697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십자형 50"/>
          <p:cNvSpPr>
            <a:spLocks noChangeAspect="1"/>
          </p:cNvSpPr>
          <p:nvPr userDrawn="1"/>
        </p:nvSpPr>
        <p:spPr>
          <a:xfrm>
            <a:off x="5667659" y="589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십자형 51"/>
          <p:cNvSpPr>
            <a:spLocks noChangeAspect="1"/>
          </p:cNvSpPr>
          <p:nvPr userDrawn="1"/>
        </p:nvSpPr>
        <p:spPr>
          <a:xfrm>
            <a:off x="6387452" y="589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십자형 52"/>
          <p:cNvSpPr>
            <a:spLocks noChangeAspect="1"/>
          </p:cNvSpPr>
          <p:nvPr userDrawn="1"/>
        </p:nvSpPr>
        <p:spPr>
          <a:xfrm>
            <a:off x="7107241" y="589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4" name="십자형 53"/>
          <p:cNvSpPr>
            <a:spLocks noChangeAspect="1"/>
          </p:cNvSpPr>
          <p:nvPr userDrawn="1"/>
        </p:nvSpPr>
        <p:spPr>
          <a:xfrm>
            <a:off x="2068702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514724" y="2714956"/>
            <a:ext cx="2120997" cy="72223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 smtClean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514724" y="3437188"/>
            <a:ext cx="2120997" cy="711811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522565" y="4078837"/>
            <a:ext cx="377923" cy="0"/>
          </a:xfrm>
          <a:prstGeom prst="line">
            <a:avLst/>
          </a:prstGeom>
          <a:ln w="4445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1333864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7467030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십자형 66"/>
          <p:cNvSpPr>
            <a:spLocks noChangeAspect="1"/>
          </p:cNvSpPr>
          <p:nvPr userDrawn="1"/>
        </p:nvSpPr>
        <p:spPr>
          <a:xfrm>
            <a:off x="6933359" y="2119895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8" name="십자형 67"/>
          <p:cNvSpPr>
            <a:spLocks noChangeAspect="1"/>
          </p:cNvSpPr>
          <p:nvPr userDrawn="1"/>
        </p:nvSpPr>
        <p:spPr>
          <a:xfrm>
            <a:off x="5496608" y="5723826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9" name="십자형 68"/>
          <p:cNvSpPr>
            <a:spLocks noChangeAspect="1"/>
          </p:cNvSpPr>
          <p:nvPr userDrawn="1"/>
        </p:nvSpPr>
        <p:spPr>
          <a:xfrm>
            <a:off x="1894820" y="679722"/>
            <a:ext cx="418260" cy="41845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50166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32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33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37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38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42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43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4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4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52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53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57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58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62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63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67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68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2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3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7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8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82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3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87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88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92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93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97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98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02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03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07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08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12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13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7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8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22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23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7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28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2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3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37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8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142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143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6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47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48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9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52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53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6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57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58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1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62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63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6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6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1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72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73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6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77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78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9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82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83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7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8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9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1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92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93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4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6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7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8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9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1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02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03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6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07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08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9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12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13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6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17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18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1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2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23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4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6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7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8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1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32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3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4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6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37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38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42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43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8" presetClass="emph" presetSubtype="0" repeatCount="indefinite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46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7" presetID="8" presetClass="emph" presetSubtype="0" repeatCount="indefinite" ac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10800000">
                                      <p:cBhvr>
                                        <p:cTn id="248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9" presetID="8" presetClass="emph" presetSubtype="0" repeatCount="indefinite" ac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5400000">
                                      <p:cBhvr>
                                        <p:cTn id="2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67" grpId="0" animBg="1"/>
      <p:bldP spid="68" grpId="0" animBg="1"/>
      <p:bldP spid="69" grpId="0" animBg="1"/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/>
          <p:cNvSpPr/>
          <p:nvPr userDrawn="1"/>
        </p:nvSpPr>
        <p:spPr>
          <a:xfrm>
            <a:off x="2717258" y="1845000"/>
            <a:ext cx="3716608" cy="4859999"/>
          </a:xfrm>
          <a:prstGeom prst="rect">
            <a:avLst/>
          </a:prstGeom>
          <a:solidFill>
            <a:schemeClr val="tx1">
              <a:lumMod val="95000"/>
              <a:lumOff val="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74364" y="1629000"/>
            <a:ext cx="2401718" cy="36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INDEX</a:t>
            </a:r>
            <a:endParaRPr lang="en-US" dirty="0"/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5682478" y="1286205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3959351" y="1286205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384976" y="1286205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533726" y="1286205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5108102" y="1286205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374364" y="315253"/>
            <a:ext cx="2401718" cy="371216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 smtClean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374364" y="785772"/>
            <a:ext cx="2401718" cy="348783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11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312430" y="2053017"/>
            <a:ext cx="249736" cy="0"/>
          </a:xfrm>
          <a:prstGeom prst="line">
            <a:avLst/>
          </a:prstGeom>
          <a:ln w="5080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2717258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6073866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5" name="그림 5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116"/>
          <a:stretch/>
        </p:blipFill>
        <p:spPr>
          <a:xfrm>
            <a:off x="1803452" y="3505200"/>
            <a:ext cx="789388" cy="1318194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32"/>
          <a:stretch/>
        </p:blipFill>
        <p:spPr>
          <a:xfrm>
            <a:off x="6568947" y="3505200"/>
            <a:ext cx="741724" cy="1318194"/>
          </a:xfrm>
          <a:prstGeom prst="rect">
            <a:avLst/>
          </a:prstGeom>
        </p:spPr>
      </p:pic>
      <p:grpSp>
        <p:nvGrpSpPr>
          <p:cNvPr id="59" name="그룹 58"/>
          <p:cNvGrpSpPr/>
          <p:nvPr userDrawn="1"/>
        </p:nvGrpSpPr>
        <p:grpSpPr>
          <a:xfrm>
            <a:off x="4396833" y="6468254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0" name="직사각형 79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3" name="직사각형 8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4" name="직사각형 8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5" name="직사각형 84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86" name="그룹 85"/>
          <p:cNvGrpSpPr/>
          <p:nvPr userDrawn="1"/>
        </p:nvGrpSpPr>
        <p:grpSpPr>
          <a:xfrm rot="5400000">
            <a:off x="5957103" y="2361393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7" name="직사각형 86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8" name="직사각형 87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9" name="직사각형 88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0" name="직사각형 89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91" name="그룹 90"/>
          <p:cNvGrpSpPr/>
          <p:nvPr userDrawn="1"/>
        </p:nvGrpSpPr>
        <p:grpSpPr>
          <a:xfrm rot="10800000">
            <a:off x="2939496" y="3213000"/>
            <a:ext cx="237853" cy="354564"/>
            <a:chOff x="4619825" y="5958856"/>
            <a:chExt cx="239326" cy="356760"/>
          </a:xfrm>
          <a:solidFill>
            <a:schemeClr val="bg1"/>
          </a:solidFill>
        </p:grpSpPr>
        <p:sp>
          <p:nvSpPr>
            <p:cNvPr id="92" name="직사각형 91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3" name="직사각형 9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4" name="직사각형 9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5" name="직사각형 94"/>
            <p:cNvSpPr/>
            <p:nvPr userDrawn="1"/>
          </p:nvSpPr>
          <p:spPr>
            <a:xfrm rot="5400000">
              <a:off x="4739488" y="6195953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sp>
        <p:nvSpPr>
          <p:cNvPr id="62" name="텍스트 개체 틀 61"/>
          <p:cNvSpPr>
            <a:spLocks noGrp="1"/>
          </p:cNvSpPr>
          <p:nvPr>
            <p:ph type="body" sz="quarter" idx="12" hasCustomPrompt="1"/>
          </p:nvPr>
        </p:nvSpPr>
        <p:spPr>
          <a:xfrm>
            <a:off x="3312430" y="2430463"/>
            <a:ext cx="2523904" cy="391636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4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 smtClean="0"/>
              <a:t>-</a:t>
            </a:r>
          </a:p>
          <a:p>
            <a:pPr lvl="0"/>
            <a:r>
              <a:rPr lang="en-US" altLang="ko-KR" dirty="0" smtClean="0"/>
              <a:t>01. GAME</a:t>
            </a:r>
          </a:p>
          <a:p>
            <a:pPr lvl="0"/>
            <a:r>
              <a:rPr lang="en-US" altLang="ko-KR" dirty="0" smtClean="0"/>
              <a:t>02. RETRO</a:t>
            </a:r>
          </a:p>
          <a:p>
            <a:pPr lvl="0"/>
            <a:r>
              <a:rPr lang="en-US" altLang="ko-KR" dirty="0" smtClean="0"/>
              <a:t>03.THEME</a:t>
            </a:r>
          </a:p>
          <a:p>
            <a:pPr lvl="0"/>
            <a:r>
              <a:rPr lang="en-US" altLang="ko-KR" dirty="0" smtClean="0"/>
              <a:t>04. TEMP</a:t>
            </a:r>
          </a:p>
          <a:p>
            <a:pPr lvl="0"/>
            <a:r>
              <a:rPr lang="en-US" altLang="ko-KR" dirty="0" smtClean="0"/>
              <a:t>05. CONTINUE</a:t>
            </a:r>
          </a:p>
          <a:p>
            <a:pPr lvl="0"/>
            <a:r>
              <a:rPr lang="en-US" altLang="ko-KR" dirty="0" smtClean="0"/>
              <a:t>06. DESIGN</a:t>
            </a:r>
          </a:p>
          <a:p>
            <a:pPr lvl="0"/>
            <a:r>
              <a:rPr lang="en-US" altLang="ko-KR" dirty="0" smtClean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33070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30" grpId="0" animBg="1"/>
      <p:bldP spid="36" grpId="0" animBg="1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DF2985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 smtClean="0"/>
              <a:t>HELLO</a:t>
            </a:r>
            <a:br>
              <a:rPr lang="en-US" altLang="ko-KR" dirty="0" smtClean="0"/>
            </a:br>
            <a:r>
              <a:rPr lang="en-US" altLang="ko-KR" dirty="0" smtClean="0"/>
              <a:t>WORLD!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475" y="1590676"/>
            <a:ext cx="8595300" cy="5041074"/>
          </a:xfrm>
          <a:prstGeom prst="bracketPair">
            <a:avLst>
              <a:gd name="adj" fmla="val 0"/>
            </a:avLst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52325" y="6589800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DF29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 smtClean="0"/>
              <a:t>서브타이틀을 입력합니다</a:t>
            </a:r>
            <a:endParaRPr lang="ko-KR" altLang="en-US" dirty="0"/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3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950" y="1569720"/>
            <a:ext cx="8614350" cy="5082986"/>
          </a:xfrm>
          <a:prstGeom prst="bracketPair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21212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1ABCE2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 smtClean="0"/>
              <a:t>HELLO</a:t>
            </a:r>
            <a:br>
              <a:rPr lang="en-US" altLang="ko-KR" dirty="0" smtClean="0"/>
            </a:br>
            <a:r>
              <a:rPr lang="en-US" altLang="ko-KR" dirty="0" smtClean="0"/>
              <a:t>WORLD!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19508" y="6432932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rgbClr val="121212"/>
                </a:solidFill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1ABC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 smtClean="0"/>
              <a:t>서브타이틀을 입력합니다</a:t>
            </a:r>
            <a:endParaRPr lang="ko-KR" altLang="en-US" dirty="0"/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9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l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950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3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hyperlink" Target="../sogra_source/sogra.html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1">
                <a:lumMod val="85000"/>
                <a:lumOff val="15000"/>
              </a:schemeClr>
            </a:gs>
            <a:gs pos="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>
              <a:spcBef>
                <a:spcPts val="1000"/>
              </a:spcBef>
            </a:pPr>
            <a:r>
              <a:rPr lang="en-US" altLang="ko-KR" sz="2000" b="1" dirty="0" smtClean="0">
                <a:latin typeface="+mn-lt"/>
                <a:ea typeface="+mn-ea"/>
                <a:cs typeface="+mn-cs"/>
              </a:rPr>
              <a:t>2018 SOGRA</a:t>
            </a:r>
            <a:endParaRPr lang="ko-KR" altLang="en-US" sz="2000" b="1" dirty="0">
              <a:latin typeface="+mn-lt"/>
              <a:ea typeface="+mn-ea"/>
              <a:cs typeface="+mn-cs"/>
            </a:endParaRPr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altLang="ko-KR" sz="1800" b="1" dirty="0" smtClean="0"/>
              <a:t>TEAM : RYAN</a:t>
            </a:r>
            <a:endParaRPr lang="ko-KR" altLang="en-US" sz="1800" b="1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>
          <a:xfrm>
            <a:off x="3514723" y="2511451"/>
            <a:ext cx="2120997" cy="722231"/>
          </a:xfrm>
        </p:spPr>
        <p:txBody>
          <a:bodyPr>
            <a:noAutofit/>
          </a:bodyPr>
          <a:lstStyle/>
          <a:p>
            <a:r>
              <a:rPr lang="en-US" altLang="ko-KR" sz="3600" b="1" dirty="0" smtClean="0"/>
              <a:t>ESCAPE</a:t>
            </a:r>
            <a:endParaRPr lang="ko-KR" altLang="en-US" sz="3600" b="1" dirty="0"/>
          </a:p>
        </p:txBody>
      </p:sp>
      <p:sp>
        <p:nvSpPr>
          <p:cNvPr id="9" name="텍스트 개체 틀 7"/>
          <p:cNvSpPr txBox="1">
            <a:spLocks/>
          </p:cNvSpPr>
          <p:nvPr/>
        </p:nvSpPr>
        <p:spPr>
          <a:xfrm>
            <a:off x="3636000" y="3233682"/>
            <a:ext cx="2120997" cy="711811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0" tIns="45720" rIns="0" bIns="45720" rtlCol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kern="1200" spc="3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 smtClean="0"/>
              <a:t>ROOM</a:t>
            </a:r>
            <a:r>
              <a:rPr lang="en-US" altLang="ko-KR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044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10" name="제목 4"/>
          <p:cNvSpPr txBox="1">
            <a:spLocks/>
          </p:cNvSpPr>
          <p:nvPr/>
        </p:nvSpPr>
        <p:spPr>
          <a:xfrm>
            <a:off x="2340001" y="189000"/>
            <a:ext cx="4464000" cy="43200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 spc="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1000"/>
              </a:spcBef>
            </a:pPr>
            <a:r>
              <a:rPr lang="en-US" altLang="ko-KR" sz="3200" b="1" dirty="0" smtClean="0">
                <a:latin typeface="+mn-lt"/>
                <a:ea typeface="+mn-ea"/>
                <a:cs typeface="+mn-cs"/>
              </a:rPr>
              <a:t>2018 SOGRA</a:t>
            </a:r>
            <a:endParaRPr lang="ko-KR" altLang="en-US" sz="3200" b="1" dirty="0">
              <a:latin typeface="+mn-lt"/>
              <a:ea typeface="+mn-ea"/>
              <a:cs typeface="+mn-cs"/>
            </a:endParaRPr>
          </a:p>
        </p:txBody>
      </p:sp>
      <p:sp>
        <p:nvSpPr>
          <p:cNvPr id="11" name="부제목 5"/>
          <p:cNvSpPr txBox="1">
            <a:spLocks/>
          </p:cNvSpPr>
          <p:nvPr/>
        </p:nvSpPr>
        <p:spPr>
          <a:xfrm>
            <a:off x="3511502" y="592704"/>
            <a:ext cx="2120997" cy="720001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0" tIns="45720" rIns="0" bIns="45720" rtlCol="0" anchor="ctr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800" kern="1200" spc="3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b="1" dirty="0" smtClean="0"/>
              <a:t>TEAM : RYAN</a:t>
            </a:r>
            <a:endParaRPr lang="en-US" altLang="ko-KR" sz="1800" b="1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8"/>
          <p:cNvSpPr>
            <a:spLocks noGrp="1"/>
          </p:cNvSpPr>
          <p:nvPr>
            <p:ph type="body" sz="quarter" idx="12"/>
          </p:nvPr>
        </p:nvSpPr>
        <p:spPr>
          <a:xfrm>
            <a:off x="3511502" y="2430463"/>
            <a:ext cx="2120997" cy="3916362"/>
          </a:xfrm>
        </p:spPr>
        <p:txBody>
          <a:bodyPr/>
          <a:lstStyle/>
          <a:p>
            <a:pPr lvl="0" algn="dist"/>
            <a:r>
              <a:rPr lang="en-US" altLang="ko-KR" b="1" dirty="0"/>
              <a:t>-</a:t>
            </a:r>
          </a:p>
          <a:p>
            <a:pPr lvl="0" algn="dist"/>
            <a:r>
              <a:rPr lang="en-US" altLang="ko-KR" dirty="0">
                <a:solidFill>
                  <a:srgbClr val="FFFA8F"/>
                </a:solidFill>
              </a:rPr>
              <a:t>01. </a:t>
            </a:r>
            <a:r>
              <a:rPr lang="en-US" altLang="ko-KR" dirty="0" smtClean="0"/>
              <a:t>TEAM</a:t>
            </a:r>
            <a:endParaRPr lang="en-US" altLang="ko-KR" dirty="0"/>
          </a:p>
          <a:p>
            <a:pPr lvl="0" algn="dist"/>
            <a:r>
              <a:rPr lang="en-US" altLang="ko-KR" dirty="0" smtClean="0">
                <a:solidFill>
                  <a:srgbClr val="1ABCE2"/>
                </a:solidFill>
              </a:rPr>
              <a:t>02.</a:t>
            </a:r>
            <a:r>
              <a:rPr lang="en-US" altLang="ko-KR" dirty="0" smtClean="0"/>
              <a:t>GAME INTRO</a:t>
            </a:r>
            <a:endParaRPr lang="en-US" altLang="ko-KR" dirty="0"/>
          </a:p>
          <a:p>
            <a:pPr lvl="0" algn="dist"/>
            <a:r>
              <a:rPr lang="en-US" altLang="ko-KR" dirty="0">
                <a:solidFill>
                  <a:srgbClr val="71FE50"/>
                </a:solidFill>
              </a:rPr>
              <a:t>03.</a:t>
            </a:r>
            <a:r>
              <a:rPr lang="en-US" altLang="ko-KR" dirty="0"/>
              <a:t>THEME</a:t>
            </a:r>
          </a:p>
          <a:p>
            <a:pPr lvl="0" algn="dist"/>
            <a:r>
              <a:rPr lang="en-US" altLang="ko-KR" dirty="0">
                <a:solidFill>
                  <a:schemeClr val="bg1"/>
                </a:solidFill>
              </a:rPr>
              <a:t>04. </a:t>
            </a:r>
            <a:r>
              <a:rPr lang="en-US" altLang="ko-KR" dirty="0" smtClean="0"/>
              <a:t>VIDEO</a:t>
            </a:r>
            <a:endParaRPr lang="en-US" altLang="ko-KR" dirty="0"/>
          </a:p>
          <a:p>
            <a:pPr lvl="0" algn="dist"/>
            <a:r>
              <a:rPr lang="en-US" altLang="ko-KR" dirty="0">
                <a:solidFill>
                  <a:srgbClr val="DF2985"/>
                </a:solidFill>
              </a:rPr>
              <a:t>05. </a:t>
            </a:r>
            <a:r>
              <a:rPr lang="en-US" altLang="ko-KR" dirty="0" smtClean="0"/>
              <a:t>EXPLAIN</a:t>
            </a:r>
            <a:endParaRPr lang="en-US" altLang="ko-KR" dirty="0"/>
          </a:p>
          <a:p>
            <a:pPr lvl="0" algn="dist"/>
            <a:r>
              <a:rPr lang="en-US" altLang="ko-KR" dirty="0">
                <a:solidFill>
                  <a:srgbClr val="1ABCE2"/>
                </a:solidFill>
              </a:rPr>
              <a:t>06.</a:t>
            </a:r>
            <a:r>
              <a:rPr lang="en-US" altLang="ko-KR" dirty="0"/>
              <a:t> </a:t>
            </a:r>
            <a:r>
              <a:rPr lang="en-US" altLang="ko-KR" dirty="0" smtClean="0"/>
              <a:t>Q&amp;A</a:t>
            </a:r>
            <a:endParaRPr lang="en-US" altLang="ko-KR" dirty="0"/>
          </a:p>
          <a:p>
            <a:pPr lvl="0" algn="dist"/>
            <a:r>
              <a:rPr lang="en-US" altLang="ko-KR" b="1" dirty="0" smtClean="0"/>
              <a:t>-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860052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272475" y="1590676"/>
            <a:ext cx="8595300" cy="1694324"/>
          </a:xfrm>
        </p:spPr>
        <p:txBody>
          <a:bodyPr/>
          <a:lstStyle/>
          <a:p>
            <a:endParaRPr lang="en-US" altLang="ko-KR" dirty="0"/>
          </a:p>
          <a:p>
            <a:r>
              <a:rPr lang="en-US" altLang="ko-KR" sz="4400" b="1" dirty="0" smtClean="0"/>
              <a:t>OUR TEAM</a:t>
            </a:r>
          </a:p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5896" y="6408600"/>
            <a:ext cx="2651879" cy="144000"/>
          </a:xfrm>
          <a:ln>
            <a:solidFill>
              <a:schemeClr val="bg1">
                <a:alpha val="0"/>
              </a:schemeClr>
            </a:solidFill>
          </a:ln>
        </p:spPr>
        <p:txBody>
          <a:bodyPr/>
          <a:lstStyle/>
          <a:p>
            <a:r>
              <a:rPr lang="en-US" altLang="ko-KR" sz="2000" b="1" dirty="0" smtClean="0"/>
              <a:t>2018 SOGRA</a:t>
            </a:r>
            <a:endParaRPr lang="ko-KR" altLang="en-US" sz="2000" b="1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sz="1600" b="1" dirty="0" smtClean="0"/>
              <a:t>OUR TEAM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양쪽 대괄호 10"/>
          <p:cNvSpPr/>
          <p:nvPr/>
        </p:nvSpPr>
        <p:spPr>
          <a:xfrm>
            <a:off x="1832250" y="3521437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SANG HOON NAM</a:t>
            </a:r>
          </a:p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JIN WOO JANG</a:t>
            </a:r>
          </a:p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HYUNG JIN JEON</a:t>
            </a:r>
            <a:endParaRPr lang="ko-KR" altLang="en-US" sz="1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2628000" y="2365838"/>
            <a:ext cx="144000" cy="144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6"/>
          <p:cNvSpPr>
            <a:spLocks noGrp="1"/>
          </p:cNvSpPr>
          <p:nvPr>
            <p:ph type="title"/>
          </p:nvPr>
        </p:nvSpPr>
        <p:spPr>
          <a:xfrm>
            <a:off x="235549" y="117000"/>
            <a:ext cx="3543597" cy="1152001"/>
          </a:xfrm>
        </p:spPr>
        <p:txBody>
          <a:bodyPr/>
          <a:lstStyle/>
          <a:p>
            <a:r>
              <a:rPr lang="en-US" altLang="ko-KR" sz="2800" dirty="0" smtClean="0"/>
              <a:t>2018 SOGRA</a:t>
            </a:r>
            <a:br>
              <a:rPr lang="en-US" altLang="ko-KR" sz="2800" dirty="0" smtClean="0"/>
            </a:br>
            <a:r>
              <a:rPr lang="en-US" altLang="ko-KR" sz="2800" dirty="0" smtClean="0"/>
              <a:t>ESCAPE ROOM</a:t>
            </a:r>
            <a:endParaRPr lang="ko-KR" altLang="en-US" sz="2800" dirty="0"/>
          </a:p>
        </p:txBody>
      </p:sp>
      <p:sp>
        <p:nvSpPr>
          <p:cNvPr id="14" name="십자형 13"/>
          <p:cNvSpPr>
            <a:spLocks noChangeAspect="1"/>
          </p:cNvSpPr>
          <p:nvPr/>
        </p:nvSpPr>
        <p:spPr>
          <a:xfrm>
            <a:off x="3420000" y="3813019"/>
            <a:ext cx="144000" cy="144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십자형 14"/>
          <p:cNvSpPr>
            <a:spLocks noChangeAspect="1"/>
          </p:cNvSpPr>
          <p:nvPr/>
        </p:nvSpPr>
        <p:spPr>
          <a:xfrm>
            <a:off x="3564000" y="4193456"/>
            <a:ext cx="144000" cy="144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/>
          <p:cNvSpPr>
            <a:spLocks noChangeAspect="1"/>
          </p:cNvSpPr>
          <p:nvPr/>
        </p:nvSpPr>
        <p:spPr>
          <a:xfrm>
            <a:off x="3492000" y="4573893"/>
            <a:ext cx="144000" cy="144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44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ESCAPE ROOM</a:t>
            </a:r>
          </a:p>
          <a:p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5896" y="6408600"/>
            <a:ext cx="2651879" cy="144000"/>
          </a:xfrm>
          <a:ln>
            <a:solidFill>
              <a:schemeClr val="bg1">
                <a:alpha val="0"/>
              </a:schemeClr>
            </a:solidFill>
          </a:ln>
        </p:spPr>
        <p:txBody>
          <a:bodyPr/>
          <a:lstStyle/>
          <a:p>
            <a:r>
              <a:rPr lang="en-US" altLang="ko-KR" sz="2000" b="1" dirty="0" smtClean="0"/>
              <a:t>2018 SOGRA</a:t>
            </a:r>
            <a:endParaRPr lang="ko-KR" altLang="en-US" sz="2000" b="1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sz="1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GAME INTRO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757" y="1794876"/>
            <a:ext cx="3964736" cy="2642124"/>
          </a:xfrm>
          <a:prstGeom prst="rect">
            <a:avLst/>
          </a:prstGeom>
          <a:noFill/>
          <a:ln w="47625" cap="sq">
            <a:solidFill>
              <a:schemeClr val="bg1"/>
            </a:solidFill>
            <a:miter lim="800000"/>
          </a:ln>
        </p:spPr>
      </p:pic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A </a:t>
            </a: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room escape game made using the web.</a:t>
            </a:r>
          </a:p>
          <a:p>
            <a:pPr algn="ctr">
              <a:lnSpc>
                <a:spcPct val="150000"/>
              </a:lnSpc>
            </a:pP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Development Tool : ATOM</a:t>
            </a:r>
          </a:p>
          <a:p>
            <a:pPr algn="ctr">
              <a:lnSpc>
                <a:spcPct val="150000"/>
              </a:lnSpc>
            </a:pP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Language : HTML, CSS, JAVASCRIPT</a:t>
            </a:r>
            <a:endParaRPr lang="ko-KR" altLang="en-US" sz="12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제목 6"/>
          <p:cNvSpPr>
            <a:spLocks noGrp="1"/>
          </p:cNvSpPr>
          <p:nvPr>
            <p:ph type="title"/>
          </p:nvPr>
        </p:nvSpPr>
        <p:spPr>
          <a:xfrm>
            <a:off x="235549" y="117000"/>
            <a:ext cx="3543597" cy="1152001"/>
          </a:xfrm>
        </p:spPr>
        <p:txBody>
          <a:bodyPr/>
          <a:lstStyle/>
          <a:p>
            <a:r>
              <a:rPr lang="en-US" altLang="ko-KR" sz="2800" dirty="0" smtClean="0"/>
              <a:t>2018 SOGRA</a:t>
            </a:r>
            <a:br>
              <a:rPr lang="en-US" altLang="ko-KR" sz="2800" dirty="0" smtClean="0"/>
            </a:br>
            <a:r>
              <a:rPr lang="en-US" altLang="ko-KR" sz="2800" dirty="0" smtClean="0"/>
              <a:t>ESCAPE ROOM</a:t>
            </a:r>
            <a:endParaRPr lang="ko-KR" altLang="en-US" sz="28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757" y="1794876"/>
            <a:ext cx="3964736" cy="2642124"/>
          </a:xfrm>
          <a:prstGeom prst="rect">
            <a:avLst/>
          </a:prstGeom>
        </p:spPr>
      </p:pic>
      <p:sp>
        <p:nvSpPr>
          <p:cNvPr id="14" name="십자형 13"/>
          <p:cNvSpPr>
            <a:spLocks noChangeAspect="1"/>
          </p:cNvSpPr>
          <p:nvPr/>
        </p:nvSpPr>
        <p:spPr>
          <a:xfrm>
            <a:off x="2844000" y="5301000"/>
            <a:ext cx="72000" cy="72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십자형 14"/>
          <p:cNvSpPr>
            <a:spLocks noChangeAspect="1"/>
          </p:cNvSpPr>
          <p:nvPr/>
        </p:nvSpPr>
        <p:spPr>
          <a:xfrm>
            <a:off x="3492000" y="5568561"/>
            <a:ext cx="72000" cy="72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/>
          <p:cNvSpPr>
            <a:spLocks noChangeAspect="1"/>
          </p:cNvSpPr>
          <p:nvPr/>
        </p:nvSpPr>
        <p:spPr>
          <a:xfrm>
            <a:off x="3060000" y="5805000"/>
            <a:ext cx="72000" cy="72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554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INCREASING IQ PLAYING GAME</a:t>
            </a:r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sz="1600" b="1" dirty="0" smtClean="0"/>
              <a:t>THEME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양쪽 대괄호 10"/>
          <p:cNvSpPr/>
          <p:nvPr/>
        </p:nvSpPr>
        <p:spPr>
          <a:xfrm>
            <a:off x="972000" y="4868999"/>
            <a:ext cx="712800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Room escape game to help increasing IQ</a:t>
            </a:r>
            <a:endParaRPr lang="ko-KR" altLang="en-US" sz="16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십자형 11"/>
          <p:cNvSpPr>
            <a:spLocks noChangeAspect="1"/>
          </p:cNvSpPr>
          <p:nvPr/>
        </p:nvSpPr>
        <p:spPr>
          <a:xfrm>
            <a:off x="4520625" y="5195100"/>
            <a:ext cx="99000" cy="99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6"/>
          <p:cNvSpPr>
            <a:spLocks noGrp="1"/>
          </p:cNvSpPr>
          <p:nvPr>
            <p:ph type="title"/>
          </p:nvPr>
        </p:nvSpPr>
        <p:spPr>
          <a:xfrm>
            <a:off x="235549" y="117000"/>
            <a:ext cx="3543597" cy="1152001"/>
          </a:xfrm>
        </p:spPr>
        <p:txBody>
          <a:bodyPr/>
          <a:lstStyle/>
          <a:p>
            <a:r>
              <a:rPr lang="en-US" altLang="ko-KR" sz="2800" dirty="0" smtClean="0"/>
              <a:t>2018 SOGRA</a:t>
            </a:r>
            <a:br>
              <a:rPr lang="en-US" altLang="ko-KR" sz="2800" dirty="0" smtClean="0"/>
            </a:br>
            <a:r>
              <a:rPr lang="en-US" altLang="ko-KR" sz="2800" dirty="0" smtClean="0"/>
              <a:t>ESCAPE ROOM</a:t>
            </a:r>
            <a:endParaRPr lang="ko-KR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125" y="1917000"/>
            <a:ext cx="3312000" cy="2412942"/>
          </a:xfrm>
          <a:prstGeom prst="rect">
            <a:avLst/>
          </a:prstGeom>
        </p:spPr>
      </p:pic>
      <p:sp>
        <p:nvSpPr>
          <p:cNvPr id="14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31936" y="6405936"/>
            <a:ext cx="2651879" cy="144000"/>
          </a:xfrm>
          <a:ln>
            <a:solidFill>
              <a:schemeClr val="bg1">
                <a:alpha val="0"/>
              </a:schemeClr>
            </a:solidFill>
          </a:ln>
        </p:spPr>
        <p:txBody>
          <a:bodyPr/>
          <a:lstStyle/>
          <a:p>
            <a:r>
              <a:rPr lang="en-US" altLang="ko-KR" sz="2000" b="1" dirty="0" smtClean="0"/>
              <a:t>2018 SOGRA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1749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IN GAME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5896" y="6408600"/>
            <a:ext cx="2651879" cy="144000"/>
          </a:xfrm>
          <a:ln>
            <a:solidFill>
              <a:schemeClr val="bg1">
                <a:alpha val="0"/>
              </a:schemeClr>
            </a:solidFill>
          </a:ln>
        </p:spPr>
        <p:txBody>
          <a:bodyPr/>
          <a:lstStyle/>
          <a:p>
            <a:r>
              <a:rPr lang="en-US" altLang="ko-KR" sz="2000" b="1" dirty="0" smtClean="0"/>
              <a:t>2018 SOGRA</a:t>
            </a:r>
            <a:endParaRPr lang="ko-KR" altLang="en-US" sz="2000" b="1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sz="1600" b="1" dirty="0" smtClean="0"/>
              <a:t>VIDEO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제목 6"/>
          <p:cNvSpPr>
            <a:spLocks noGrp="1"/>
          </p:cNvSpPr>
          <p:nvPr>
            <p:ph type="title"/>
          </p:nvPr>
        </p:nvSpPr>
        <p:spPr>
          <a:xfrm>
            <a:off x="235549" y="117000"/>
            <a:ext cx="3543597" cy="1152001"/>
          </a:xfrm>
        </p:spPr>
        <p:txBody>
          <a:bodyPr/>
          <a:lstStyle/>
          <a:p>
            <a:r>
              <a:rPr lang="en-US" altLang="ko-KR" sz="2800" dirty="0" smtClean="0"/>
              <a:t>2018 SOGRA</a:t>
            </a:r>
            <a:br>
              <a:rPr lang="en-US" altLang="ko-KR" sz="2800" dirty="0" smtClean="0"/>
            </a:br>
            <a:r>
              <a:rPr lang="en-US" altLang="ko-KR" sz="2800" dirty="0" smtClean="0"/>
              <a:t>ESCAPE ROOM</a:t>
            </a:r>
            <a:endParaRPr lang="ko-KR" altLang="en-US" sz="2800" dirty="0"/>
          </a:p>
        </p:txBody>
      </p:sp>
      <p:pic>
        <p:nvPicPr>
          <p:cNvPr id="2" name="full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84000" y="1917000"/>
            <a:ext cx="4234544" cy="238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7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HOW TO </a:t>
            </a:r>
            <a:r>
              <a:rPr lang="en-US" altLang="ko-KR" dirty="0" smtClean="0"/>
              <a:t>MAKE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5896" y="6408600"/>
            <a:ext cx="2651879" cy="144000"/>
          </a:xfrm>
          <a:ln>
            <a:solidFill>
              <a:schemeClr val="bg1">
                <a:alpha val="0"/>
              </a:schemeClr>
            </a:solidFill>
          </a:ln>
        </p:spPr>
        <p:txBody>
          <a:bodyPr/>
          <a:lstStyle/>
          <a:p>
            <a:r>
              <a:rPr lang="en-US" altLang="ko-KR" sz="2000" b="1" dirty="0" smtClean="0"/>
              <a:t>2018 SOGRA</a:t>
            </a:r>
            <a:endParaRPr lang="ko-KR" altLang="en-US" sz="2000" b="1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sz="1600" b="1" dirty="0" smtClean="0"/>
              <a:t>EXPLAIN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757" y="1794876"/>
            <a:ext cx="3964736" cy="2642124"/>
          </a:xfrm>
          <a:prstGeom prst="rect">
            <a:avLst/>
          </a:prstGeom>
          <a:noFill/>
          <a:ln w="47625" cap="sq">
            <a:solidFill>
              <a:schemeClr val="bg1"/>
            </a:solidFill>
            <a:miter lim="800000"/>
          </a:ln>
        </p:spPr>
      </p:pic>
      <p:sp>
        <p:nvSpPr>
          <p:cNvPr id="11" name="양쪽 대괄호 10">
            <a:hlinkClick r:id="rId4" action="ppaction://hlinkfile"/>
          </p:cNvPr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hlinkClick r:id="rId4" action="ppaction://hlinkfile"/>
              </a:rPr>
              <a:t> </a:t>
            </a: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hlinkClick r:id="rId4" action="ppaction://hlinkfile"/>
              </a:rPr>
              <a:t>..\</a:t>
            </a:r>
            <a:r>
              <a:rPr lang="en-US" altLang="ko-KR" sz="1200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hlinkClick r:id="rId4" action="ppaction://hlinkfile"/>
              </a:rPr>
              <a:t>sogra_source</a:t>
            </a: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hlinkClick r:id="rId4" action="ppaction://hlinkfile"/>
              </a:rPr>
              <a:t>\sogra.html</a:t>
            </a:r>
            <a:endParaRPr lang="en-US" altLang="ko-KR" sz="1200" b="1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제목 6"/>
          <p:cNvSpPr>
            <a:spLocks noGrp="1"/>
          </p:cNvSpPr>
          <p:nvPr>
            <p:ph type="title"/>
          </p:nvPr>
        </p:nvSpPr>
        <p:spPr>
          <a:xfrm>
            <a:off x="235549" y="117000"/>
            <a:ext cx="3543597" cy="1152001"/>
          </a:xfrm>
        </p:spPr>
        <p:txBody>
          <a:bodyPr/>
          <a:lstStyle/>
          <a:p>
            <a:r>
              <a:rPr lang="en-US" altLang="ko-KR" sz="2800" dirty="0" smtClean="0"/>
              <a:t>2018 SOGRA</a:t>
            </a:r>
            <a:br>
              <a:rPr lang="en-US" altLang="ko-KR" sz="2800" dirty="0" smtClean="0"/>
            </a:br>
            <a:r>
              <a:rPr lang="en-US" altLang="ko-KR" sz="2800" dirty="0" smtClean="0"/>
              <a:t>ESCAPE ROOM</a:t>
            </a:r>
            <a:endParaRPr lang="ko-KR" altLang="en-US" sz="28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757" y="1794876"/>
            <a:ext cx="3964736" cy="2642124"/>
          </a:xfrm>
          <a:prstGeom prst="rect">
            <a:avLst/>
          </a:prstGeom>
        </p:spPr>
      </p:pic>
      <p:sp>
        <p:nvSpPr>
          <p:cNvPr id="14" name="십자형 13"/>
          <p:cNvSpPr>
            <a:spLocks noChangeAspect="1"/>
          </p:cNvSpPr>
          <p:nvPr/>
        </p:nvSpPr>
        <p:spPr>
          <a:xfrm>
            <a:off x="3492000" y="5532561"/>
            <a:ext cx="72000" cy="72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139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272475" y="1590676"/>
            <a:ext cx="8595300" cy="5078324"/>
          </a:xfrm>
        </p:spPr>
        <p:txBody>
          <a:bodyPr/>
          <a:lstStyle/>
          <a:p>
            <a:endParaRPr lang="en-US" altLang="ko-KR" dirty="0" smtClean="0"/>
          </a:p>
          <a:p>
            <a:r>
              <a:rPr lang="en-US" altLang="ko-KR" dirty="0" smtClean="0"/>
              <a:t>Q &amp; A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5896" y="6408600"/>
            <a:ext cx="2651879" cy="144000"/>
          </a:xfrm>
          <a:ln>
            <a:solidFill>
              <a:schemeClr val="bg1">
                <a:alpha val="0"/>
              </a:schemeClr>
            </a:solidFill>
          </a:ln>
        </p:spPr>
        <p:txBody>
          <a:bodyPr/>
          <a:lstStyle/>
          <a:p>
            <a:r>
              <a:rPr lang="en-US" altLang="ko-KR" sz="2000" b="1" dirty="0" smtClean="0"/>
              <a:t>2018 SOGRA</a:t>
            </a:r>
            <a:endParaRPr lang="ko-KR" altLang="en-US" sz="2000" b="1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sz="1600" b="1" dirty="0" smtClean="0"/>
              <a:t>Q &amp; A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제목 6"/>
          <p:cNvSpPr>
            <a:spLocks noGrp="1"/>
          </p:cNvSpPr>
          <p:nvPr>
            <p:ph type="title"/>
          </p:nvPr>
        </p:nvSpPr>
        <p:spPr>
          <a:xfrm>
            <a:off x="235549" y="117000"/>
            <a:ext cx="3543597" cy="1152001"/>
          </a:xfrm>
        </p:spPr>
        <p:txBody>
          <a:bodyPr/>
          <a:lstStyle/>
          <a:p>
            <a:r>
              <a:rPr lang="en-US" altLang="ko-KR" sz="2800" dirty="0" smtClean="0"/>
              <a:t>2018 SOGRA</a:t>
            </a:r>
            <a:br>
              <a:rPr lang="en-US" altLang="ko-KR" sz="2800" dirty="0" smtClean="0"/>
            </a:br>
            <a:r>
              <a:rPr lang="en-US" altLang="ko-KR" sz="2800" dirty="0" smtClean="0"/>
              <a:t>ESCAPE ROOM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3744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272475" y="1590676"/>
            <a:ext cx="8595300" cy="3137847"/>
          </a:xfrm>
        </p:spPr>
        <p:txBody>
          <a:bodyPr/>
          <a:lstStyle/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THANKS !!!</a:t>
            </a:r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215896" y="6408600"/>
            <a:ext cx="2651879" cy="144000"/>
          </a:xfrm>
          <a:ln>
            <a:solidFill>
              <a:schemeClr val="bg1">
                <a:alpha val="0"/>
              </a:schemeClr>
            </a:solidFill>
          </a:ln>
        </p:spPr>
        <p:txBody>
          <a:bodyPr/>
          <a:lstStyle/>
          <a:p>
            <a:r>
              <a:rPr lang="en-US" altLang="ko-KR" sz="2000" b="1" dirty="0" smtClean="0"/>
              <a:t>2018 SOGRA</a:t>
            </a:r>
            <a:endParaRPr lang="ko-KR" altLang="en-US" sz="2000" b="1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altLang="ko-KR" sz="1600" b="1" dirty="0" smtClean="0"/>
              <a:t>THANKS!!!!</a:t>
            </a:r>
            <a:endParaRPr lang="ko-KR" altLang="en-US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1" name="양쪽 대괄호 10"/>
          <p:cNvSpPr/>
          <p:nvPr/>
        </p:nvSpPr>
        <p:spPr>
          <a:xfrm>
            <a:off x="1832250" y="4868999"/>
            <a:ext cx="5475750" cy="1399125"/>
          </a:xfrm>
          <a:prstGeom prst="bracketPair">
            <a:avLst>
              <a:gd name="adj" fmla="val 5473"/>
            </a:avLst>
          </a:prstGeom>
          <a:ln w="12700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SECOND VERSION WILL BE CONTINUED NEXT YEAR …</a:t>
            </a:r>
          </a:p>
        </p:txBody>
      </p:sp>
      <p:sp>
        <p:nvSpPr>
          <p:cNvPr id="13" name="제목 6"/>
          <p:cNvSpPr>
            <a:spLocks noGrp="1"/>
          </p:cNvSpPr>
          <p:nvPr>
            <p:ph type="title"/>
          </p:nvPr>
        </p:nvSpPr>
        <p:spPr>
          <a:xfrm>
            <a:off x="235549" y="117000"/>
            <a:ext cx="3543597" cy="1152001"/>
          </a:xfrm>
        </p:spPr>
        <p:txBody>
          <a:bodyPr/>
          <a:lstStyle/>
          <a:p>
            <a:r>
              <a:rPr lang="en-US" altLang="ko-KR" sz="2800" dirty="0" smtClean="0"/>
              <a:t>2018 SOGRA</a:t>
            </a:r>
            <a:br>
              <a:rPr lang="en-US" altLang="ko-KR" sz="2800" dirty="0" smtClean="0"/>
            </a:br>
            <a:r>
              <a:rPr lang="en-US" altLang="ko-KR" sz="2800" dirty="0" smtClean="0"/>
              <a:t>ESCAPE ROOM</a:t>
            </a:r>
            <a:endParaRPr lang="ko-KR" altLang="en-US" sz="2800" dirty="0"/>
          </a:p>
        </p:txBody>
      </p:sp>
      <p:sp>
        <p:nvSpPr>
          <p:cNvPr id="14" name="십자형 13"/>
          <p:cNvSpPr>
            <a:spLocks noChangeAspect="1"/>
          </p:cNvSpPr>
          <p:nvPr/>
        </p:nvSpPr>
        <p:spPr>
          <a:xfrm>
            <a:off x="4390125" y="4728523"/>
            <a:ext cx="360000" cy="360000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82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배달의민족 한나"/>
        <a:ea typeface="배달의민족 한나"/>
        <a:cs typeface=""/>
      </a:majorFont>
      <a:minorFont>
        <a:latin typeface="배달의민족 한나"/>
        <a:ea typeface="배달의민족 한나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702</TotalTime>
  <Words>150</Words>
  <Application>Microsoft Office PowerPoint</Application>
  <PresentationFormat>화면 슬라이드 쇼(4:3)</PresentationFormat>
  <Paragraphs>87</Paragraphs>
  <Slides>9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배달의민족 한나</vt:lpstr>
      <vt:lpstr>Arial</vt:lpstr>
      <vt:lpstr>Office 테마</vt:lpstr>
      <vt:lpstr>2018 SOGRA</vt:lpstr>
      <vt:lpstr>PowerPoint 프레젠테이션</vt:lpstr>
      <vt:lpstr>2018 SOGRA ESCAPE ROOM</vt:lpstr>
      <vt:lpstr>2018 SOGRA ESCAPE ROOM</vt:lpstr>
      <vt:lpstr>2018 SOGRA ESCAPE ROOM</vt:lpstr>
      <vt:lpstr>2018 SOGRA ESCAPE ROOM</vt:lpstr>
      <vt:lpstr>2018 SOGRA ESCAPE ROOM</vt:lpstr>
      <vt:lpstr>2018 SOGRA ESCAPE ROOM</vt:lpstr>
      <vt:lpstr>2018 SOGRA ESCAPE ROOM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전 형진</cp:lastModifiedBy>
  <cp:revision>74</cp:revision>
  <dcterms:created xsi:type="dcterms:W3CDTF">2015-06-25T00:21:41Z</dcterms:created>
  <dcterms:modified xsi:type="dcterms:W3CDTF">2018-05-18T21:28:17Z</dcterms:modified>
</cp:coreProperties>
</file>

<file path=docProps/thumbnail.jpeg>
</file>